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6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8" r:id="rId1"/>
    <p:sldMasterId id="2147483709" r:id="rId2"/>
    <p:sldMasterId id="2147483710" r:id="rId3"/>
    <p:sldMasterId id="2147483711" r:id="rId4"/>
    <p:sldMasterId id="2147483712" r:id="rId5"/>
  </p:sldMasterIdLst>
  <p:notesMasterIdLst>
    <p:notesMasterId r:id="rId14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4" r:id="rId13"/>
  </p:sldIdLst>
  <p:sldSz cx="9144000" cy="6858000" type="screen4x3"/>
  <p:notesSz cx="6669088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777607" y="0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de-D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0" name="Shape 470"/>
          <p:cNvSpPr txBox="1">
            <a:spLocks noGrp="1"/>
          </p:cNvSpPr>
          <p:nvPr>
            <p:ph type="sldNum" idx="12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de-D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" name="Shape 481"/>
          <p:cNvSpPr txBox="1">
            <a:spLocks noGrp="1"/>
          </p:cNvSpPr>
          <p:nvPr>
            <p:ph type="sldNum" idx="12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de-D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2" name="Shape 492"/>
          <p:cNvSpPr txBox="1">
            <a:spLocks noGrp="1"/>
          </p:cNvSpPr>
          <p:nvPr>
            <p:ph type="sldNum" idx="12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de-D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2" name="Shape 502"/>
          <p:cNvSpPr txBox="1">
            <a:spLocks noGrp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3" name="Shape 503"/>
          <p:cNvSpPr txBox="1">
            <a:spLocks noGrp="1"/>
          </p:cNvSpPr>
          <p:nvPr>
            <p:ph type="sldNum" idx="12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de-D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6" name="Shape 516"/>
          <p:cNvSpPr txBox="1">
            <a:spLocks noGrp="1"/>
          </p:cNvSpPr>
          <p:nvPr>
            <p:ph type="sldNum" idx="12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de-D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6" name="Shape 526"/>
          <p:cNvSpPr txBox="1">
            <a:spLocks noGrp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7" name="Shape 527"/>
          <p:cNvSpPr txBox="1">
            <a:spLocks noGrp="1"/>
          </p:cNvSpPr>
          <p:nvPr>
            <p:ph type="sldNum" idx="12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de-D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0" name="Shape 540"/>
          <p:cNvSpPr txBox="1">
            <a:spLocks noGrp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1" name="Shape 541"/>
          <p:cNvSpPr txBox="1">
            <a:spLocks noGrp="1"/>
          </p:cNvSpPr>
          <p:nvPr>
            <p:ph type="sldNum" idx="12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de-D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eer">
    <p:bg>
      <p:bgPr>
        <a:gradFill>
          <a:gsLst>
            <a:gs pos="0">
              <a:schemeClr val="lt1"/>
            </a:gs>
            <a:gs pos="87000">
              <a:srgbClr val="C4D6EB"/>
            </a:gs>
            <a:gs pos="100000">
              <a:srgbClr val="85C2FF"/>
            </a:gs>
          </a:gsLst>
          <a:lin ang="5400000" scaled="0"/>
        </a:gra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pic" idx="2"/>
          </p:nvPr>
        </p:nvSpPr>
        <p:spPr>
          <a:xfrm>
            <a:off x="1792288" y="764703"/>
            <a:ext cx="5486400" cy="396287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1056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924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792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792288" y="5445224"/>
            <a:ext cx="5486400" cy="71411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396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vertikaler 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2439195" y="-200818"/>
            <a:ext cx="4265612" cy="84232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kaler Titel und 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 rot="5400000">
            <a:off x="4553881" y="3039133"/>
            <a:ext cx="5383212" cy="11337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 rot="5400000">
            <a:off x="751682" y="523081"/>
            <a:ext cx="5383212" cy="6165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 rot="5400000">
            <a:off x="-1926799" y="2943021"/>
            <a:ext cx="4320000" cy="2513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 rot="5400000">
            <a:off x="-72999" y="5602770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/>
          <p:nvPr/>
        </p:nvSpPr>
        <p:spPr>
          <a:xfrm rot="5400000">
            <a:off x="-1675011" y="2907259"/>
            <a:ext cx="4320482" cy="323404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</a:t>
            </a:r>
          </a:p>
        </p:txBody>
      </p:sp>
      <p:pic>
        <p:nvPicPr>
          <p:cNvPr id="96" name="Shape 96" descr="htwk_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7489853" y="4756671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7" name="Shape 97"/>
          <p:cNvCxnSpPr/>
          <p:nvPr/>
        </p:nvCxnSpPr>
        <p:spPr>
          <a:xfrm rot="-5400000">
            <a:off x="-2070832" y="3609021"/>
            <a:ext cx="5400602" cy="0"/>
          </a:xfrm>
          <a:prstGeom prst="straightConnector1">
            <a:avLst/>
          </a:prstGeom>
          <a:noFill/>
          <a:ln w="127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8" name="Shape 98"/>
          <p:cNvSpPr txBox="1">
            <a:spLocks noGrp="1"/>
          </p:cNvSpPr>
          <p:nvPr>
            <p:ph type="body" idx="2"/>
          </p:nvPr>
        </p:nvSpPr>
        <p:spPr>
          <a:xfrm rot="5400000">
            <a:off x="6949528" y="2209320"/>
            <a:ext cx="294984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Shape 108" descr="HTWK_Powerpoint_2014-11-14_AS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009888" cy="684188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>
            <a:spLocks noGrp="1"/>
          </p:cNvSpPr>
          <p:nvPr>
            <p:ph type="ctrTitle"/>
          </p:nvPr>
        </p:nvSpPr>
        <p:spPr>
          <a:xfrm>
            <a:off x="358775" y="1979613"/>
            <a:ext cx="8424863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ubTitle" idx="1"/>
          </p:nvPr>
        </p:nvSpPr>
        <p:spPr>
          <a:xfrm>
            <a:off x="358775" y="3046413"/>
            <a:ext cx="8424863" cy="121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60"/>
              </a:spcAft>
              <a:buNone/>
              <a:defRPr sz="2000" b="0" i="0" u="none" strike="noStrike" cap="none">
                <a:solidFill>
                  <a:srgbClr val="22BB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358775" y="5541963"/>
            <a:ext cx="8424863" cy="40798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Fakultät</a:t>
            </a:r>
            <a:b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5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Architektur und Sozialwissenschaften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358775" y="6116638"/>
            <a:ext cx="1079500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360363" y="6297613"/>
            <a:ext cx="6478587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 – Fakultät Architektur und Sozialwissenschaften</a:t>
            </a:r>
          </a:p>
        </p:txBody>
      </p:sp>
      <p:sp>
        <p:nvSpPr>
          <p:cNvPr id="115" name="Shape 115"/>
          <p:cNvSpPr/>
          <p:nvPr/>
        </p:nvSpPr>
        <p:spPr>
          <a:xfrm>
            <a:off x="6837363" y="6297613"/>
            <a:ext cx="1946275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fas.htwk-leipzig.de</a:t>
            </a:r>
          </a:p>
        </p:txBody>
      </p:sp>
      <p:pic>
        <p:nvPicPr>
          <p:cNvPr id="116" name="Shape 116" descr="htwk_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2650" y="0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7" name="Shape 117"/>
          <p:cNvCxnSpPr/>
          <p:nvPr/>
        </p:nvCxnSpPr>
        <p:spPr>
          <a:xfrm rot="10800000">
            <a:off x="360363" y="6315075"/>
            <a:ext cx="8423275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8" name="Shape 118"/>
          <p:cNvSpPr txBox="1"/>
          <p:nvPr/>
        </p:nvSpPr>
        <p:spPr>
          <a:xfrm>
            <a:off x="360363" y="682625"/>
            <a:ext cx="5878512" cy="3206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Hochschule für Technik, Wirtschaft und Kultur Leipzig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Leipzig University of Applied Sciences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Diagramm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chart" idx="2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bschnitts- überschrif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60000" y="1980000"/>
            <a:ext cx="84240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60000" y="3045600"/>
            <a:ext cx="84240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lt2"/>
              </a:buClr>
              <a:buFont typeface="Arial"/>
              <a:buNone/>
              <a:defRPr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Zwei Inhalte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4135437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53987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63512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651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524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2"/>
          </p:nvPr>
        </p:nvSpPr>
        <p:spPr>
          <a:xfrm>
            <a:off x="4648200" y="1878013"/>
            <a:ext cx="4135438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53987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63512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651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524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gleich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360000" y="759600"/>
            <a:ext cx="66024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360000" y="1879200"/>
            <a:ext cx="4136400" cy="47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2"/>
          </p:nvPr>
        </p:nvSpPr>
        <p:spPr>
          <a:xfrm>
            <a:off x="360000" y="2492895"/>
            <a:ext cx="4136400" cy="36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66687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76212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778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651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3"/>
          </p:nvPr>
        </p:nvSpPr>
        <p:spPr>
          <a:xfrm>
            <a:off x="4644063" y="1879200"/>
            <a:ext cx="4136400" cy="47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4"/>
          </p:nvPr>
        </p:nvSpPr>
        <p:spPr>
          <a:xfrm>
            <a:off x="4644063" y="2492895"/>
            <a:ext cx="4136400" cy="36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66687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76212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778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651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 txBox="1">
            <a:spLocks noGrp="1"/>
          </p:cNvSpPr>
          <p:nvPr>
            <p:ph type="body" idx="5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ur Titel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eer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halt mit Überschrift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359999" y="759600"/>
            <a:ext cx="3106800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3575050" y="764704"/>
            <a:ext cx="3445222" cy="538049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41287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50812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5240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3970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body" idx="2"/>
          </p:nvPr>
        </p:nvSpPr>
        <p:spPr>
          <a:xfrm>
            <a:off x="359999" y="1879200"/>
            <a:ext cx="3106800" cy="426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396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pic" idx="2"/>
          </p:nvPr>
        </p:nvSpPr>
        <p:spPr>
          <a:xfrm>
            <a:off x="1792288" y="764703"/>
            <a:ext cx="5486400" cy="396287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1056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924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792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1792288" y="5445224"/>
            <a:ext cx="5486400" cy="71411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396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vertikaler Tex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 rot="5400000">
            <a:off x="2439195" y="-200818"/>
            <a:ext cx="4265612" cy="84232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kaler Titel und 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 rot="5400000">
            <a:off x="4553881" y="3039133"/>
            <a:ext cx="5383212" cy="11337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 rot="5400000">
            <a:off x="751682" y="523081"/>
            <a:ext cx="5383212" cy="6165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ftr" idx="11"/>
          </p:nvPr>
        </p:nvSpPr>
        <p:spPr>
          <a:xfrm rot="5400000">
            <a:off x="-1926799" y="2943021"/>
            <a:ext cx="4320000" cy="2513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sldNum" idx="12"/>
          </p:nvPr>
        </p:nvSpPr>
        <p:spPr>
          <a:xfrm rot="5400000">
            <a:off x="-72999" y="5602770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Shape 187"/>
          <p:cNvSpPr/>
          <p:nvPr/>
        </p:nvSpPr>
        <p:spPr>
          <a:xfrm rot="5400000">
            <a:off x="-1675011" y="2907259"/>
            <a:ext cx="4320482" cy="323404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</a:t>
            </a:r>
          </a:p>
        </p:txBody>
      </p:sp>
      <p:pic>
        <p:nvPicPr>
          <p:cNvPr id="188" name="Shape 188" descr="htwk_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7489853" y="4756671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9" name="Shape 189"/>
          <p:cNvCxnSpPr/>
          <p:nvPr/>
        </p:nvCxnSpPr>
        <p:spPr>
          <a:xfrm rot="-5400000">
            <a:off x="-2070832" y="3609021"/>
            <a:ext cx="5400602" cy="0"/>
          </a:xfrm>
          <a:prstGeom prst="straightConnector1">
            <a:avLst/>
          </a:prstGeom>
          <a:noFill/>
          <a:ln w="127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 rot="5400000">
            <a:off x="6949528" y="2209320"/>
            <a:ext cx="294984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Shape 200" descr="HTWK_Powerpoint_2014-11-14_BW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009888" cy="6841884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 txBox="1">
            <a:spLocks noGrp="1"/>
          </p:cNvSpPr>
          <p:nvPr>
            <p:ph type="ctrTitle"/>
          </p:nvPr>
        </p:nvSpPr>
        <p:spPr>
          <a:xfrm>
            <a:off x="358775" y="1979613"/>
            <a:ext cx="8424863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subTitle" idx="1"/>
          </p:nvPr>
        </p:nvSpPr>
        <p:spPr>
          <a:xfrm>
            <a:off x="358775" y="3046413"/>
            <a:ext cx="8424863" cy="121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60"/>
              </a:spcAft>
              <a:buNone/>
              <a:defRPr sz="2000" b="0" i="0" u="none" strike="noStrike" cap="none">
                <a:solidFill>
                  <a:srgbClr val="22BB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358775" y="5541963"/>
            <a:ext cx="8424863" cy="71278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Fakultät</a:t>
            </a:r>
            <a:b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15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Bauwesen</a:t>
            </a:r>
          </a:p>
          <a:p>
            <a:pPr marL="0" marR="0" lvl="0" indent="0" algn="r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dt" idx="10"/>
          </p:nvPr>
        </p:nvSpPr>
        <p:spPr>
          <a:xfrm>
            <a:off x="358775" y="6116638"/>
            <a:ext cx="1079500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6" name="Shape 206"/>
          <p:cNvSpPr/>
          <p:nvPr/>
        </p:nvSpPr>
        <p:spPr>
          <a:xfrm>
            <a:off x="360363" y="6297613"/>
            <a:ext cx="6478587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 – Fakultät Bauwesen</a:t>
            </a:r>
          </a:p>
        </p:txBody>
      </p:sp>
      <p:sp>
        <p:nvSpPr>
          <p:cNvPr id="207" name="Shape 207"/>
          <p:cNvSpPr/>
          <p:nvPr/>
        </p:nvSpPr>
        <p:spPr>
          <a:xfrm>
            <a:off x="6837363" y="6297613"/>
            <a:ext cx="1946275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bauwesen.htwk-leipzig.de</a:t>
            </a:r>
          </a:p>
        </p:txBody>
      </p:sp>
      <p:pic>
        <p:nvPicPr>
          <p:cNvPr id="208" name="Shape 208" descr="htwk_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2650" y="0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9" name="Shape 209"/>
          <p:cNvCxnSpPr/>
          <p:nvPr/>
        </p:nvCxnSpPr>
        <p:spPr>
          <a:xfrm rot="10800000">
            <a:off x="360363" y="6315075"/>
            <a:ext cx="8423275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0" name="Shape 210"/>
          <p:cNvSpPr txBox="1"/>
          <p:nvPr/>
        </p:nvSpPr>
        <p:spPr>
          <a:xfrm>
            <a:off x="360363" y="682625"/>
            <a:ext cx="5878512" cy="3206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Hochschule für Technik, Wirtschaft und Kultur Leipzig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Leipzig University of Applied Sciences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Diagramm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9" name="Shape 219"/>
          <p:cNvSpPr>
            <a:spLocks noGrp="1"/>
          </p:cNvSpPr>
          <p:nvPr>
            <p:ph type="chart" idx="2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bschnitts- überschrift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360000" y="1980000"/>
            <a:ext cx="84240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360000" y="3045600"/>
            <a:ext cx="84240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lt2"/>
              </a:buClr>
              <a:buFont typeface="Arial"/>
              <a:buNone/>
              <a:defRPr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7" name="Shape 227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Shape 228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Zwei Inhalte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4135437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53987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63512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651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524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body" idx="2"/>
          </p:nvPr>
        </p:nvSpPr>
        <p:spPr>
          <a:xfrm>
            <a:off x="4648200" y="1878013"/>
            <a:ext cx="4135438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53987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63512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651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524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3" name="Shape 233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Shape 235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ur Titel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gleich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360000" y="759600"/>
            <a:ext cx="66024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360000" y="1879200"/>
            <a:ext cx="4136400" cy="47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9" name="Shape 239"/>
          <p:cNvSpPr txBox="1">
            <a:spLocks noGrp="1"/>
          </p:cNvSpPr>
          <p:nvPr>
            <p:ph type="body" idx="2"/>
          </p:nvPr>
        </p:nvSpPr>
        <p:spPr>
          <a:xfrm>
            <a:off x="360000" y="2492895"/>
            <a:ext cx="4136400" cy="36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66687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76212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778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651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body" idx="3"/>
          </p:nvPr>
        </p:nvSpPr>
        <p:spPr>
          <a:xfrm>
            <a:off x="4644063" y="1879200"/>
            <a:ext cx="4136400" cy="47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1" name="Shape 241"/>
          <p:cNvSpPr txBox="1">
            <a:spLocks noGrp="1"/>
          </p:cNvSpPr>
          <p:nvPr>
            <p:ph type="body" idx="4"/>
          </p:nvPr>
        </p:nvSpPr>
        <p:spPr>
          <a:xfrm>
            <a:off x="4644063" y="2492895"/>
            <a:ext cx="4136400" cy="36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66687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76212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778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651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2" name="Shape 242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Shape 244"/>
          <p:cNvSpPr txBox="1">
            <a:spLocks noGrp="1"/>
          </p:cNvSpPr>
          <p:nvPr>
            <p:ph type="body" idx="5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ur Titel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8" name="Shape 248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eer"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2" name="Shape 252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halt mit Überschrift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359999" y="759600"/>
            <a:ext cx="3106800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3575050" y="764704"/>
            <a:ext cx="3445222" cy="538049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41287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50812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5240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3970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body" idx="2"/>
          </p:nvPr>
        </p:nvSpPr>
        <p:spPr>
          <a:xfrm>
            <a:off x="359999" y="1879200"/>
            <a:ext cx="3106800" cy="426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396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8" name="Shape 258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9" name="Shape 259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Shape 260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3" name="Shape 263"/>
          <p:cNvSpPr>
            <a:spLocks noGrp="1"/>
          </p:cNvSpPr>
          <p:nvPr>
            <p:ph type="pic" idx="2"/>
          </p:nvPr>
        </p:nvSpPr>
        <p:spPr>
          <a:xfrm>
            <a:off x="1792288" y="764703"/>
            <a:ext cx="5486400" cy="396287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1056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924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792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1792288" y="5445224"/>
            <a:ext cx="5486400" cy="71411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396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5" name="Shape 265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6" name="Shape 266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vertikaler Text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 rot="5400000">
            <a:off x="2439195" y="-200818"/>
            <a:ext cx="4265612" cy="84232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0" name="Shape 270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1" name="Shape 271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Shape 272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kaler Titel und Text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 rot="5400000">
            <a:off x="4553881" y="3039133"/>
            <a:ext cx="5383212" cy="11337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 rot="5400000">
            <a:off x="751682" y="523081"/>
            <a:ext cx="5383212" cy="6165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7" name="Shape 277"/>
          <p:cNvSpPr txBox="1">
            <a:spLocks noGrp="1"/>
          </p:cNvSpPr>
          <p:nvPr>
            <p:ph type="ftr" idx="11"/>
          </p:nvPr>
        </p:nvSpPr>
        <p:spPr>
          <a:xfrm rot="5400000">
            <a:off x="-1926799" y="2943021"/>
            <a:ext cx="4320000" cy="2513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 rot="5400000">
            <a:off x="-72999" y="5602770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Shape 279"/>
          <p:cNvSpPr/>
          <p:nvPr/>
        </p:nvSpPr>
        <p:spPr>
          <a:xfrm rot="5400000">
            <a:off x="-1675011" y="2907259"/>
            <a:ext cx="4320482" cy="323404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</a:t>
            </a:r>
          </a:p>
        </p:txBody>
      </p:sp>
      <p:pic>
        <p:nvPicPr>
          <p:cNvPr id="280" name="Shape 280" descr="htwk_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7489853" y="4756671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1" name="Shape 281"/>
          <p:cNvCxnSpPr/>
          <p:nvPr/>
        </p:nvCxnSpPr>
        <p:spPr>
          <a:xfrm rot="-5400000">
            <a:off x="-2070832" y="3609021"/>
            <a:ext cx="5400602" cy="0"/>
          </a:xfrm>
          <a:prstGeom prst="straightConnector1">
            <a:avLst/>
          </a:prstGeom>
          <a:noFill/>
          <a:ln w="127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2" name="Shape 282"/>
          <p:cNvSpPr txBox="1">
            <a:spLocks noGrp="1"/>
          </p:cNvSpPr>
          <p:nvPr>
            <p:ph type="body" idx="2"/>
          </p:nvPr>
        </p:nvSpPr>
        <p:spPr>
          <a:xfrm rot="5400000">
            <a:off x="6949528" y="2209320"/>
            <a:ext cx="294984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Shape 292" descr="HTWK_Powerpoint_2014-11-14_EIT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009888" cy="6841884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 txBox="1">
            <a:spLocks noGrp="1"/>
          </p:cNvSpPr>
          <p:nvPr>
            <p:ph type="ctrTitle"/>
          </p:nvPr>
        </p:nvSpPr>
        <p:spPr>
          <a:xfrm>
            <a:off x="358775" y="1979613"/>
            <a:ext cx="8424863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4" name="Shape 294"/>
          <p:cNvSpPr txBox="1">
            <a:spLocks noGrp="1"/>
          </p:cNvSpPr>
          <p:nvPr>
            <p:ph type="subTitle" idx="1"/>
          </p:nvPr>
        </p:nvSpPr>
        <p:spPr>
          <a:xfrm>
            <a:off x="358775" y="3046413"/>
            <a:ext cx="8424863" cy="121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60"/>
              </a:spcAft>
              <a:buNone/>
              <a:defRPr sz="2000" b="0" i="0" u="none" strike="noStrike" cap="none">
                <a:solidFill>
                  <a:srgbClr val="22BB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5" name="Shape 295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6" name="Shape 296"/>
          <p:cNvSpPr/>
          <p:nvPr/>
        </p:nvSpPr>
        <p:spPr>
          <a:xfrm>
            <a:off x="358775" y="5541963"/>
            <a:ext cx="8424863" cy="71278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Fakultät</a:t>
            </a:r>
            <a:b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15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Elektrotechnik und Informationstechnik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dt" idx="10"/>
          </p:nvPr>
        </p:nvSpPr>
        <p:spPr>
          <a:xfrm>
            <a:off x="358775" y="6116638"/>
            <a:ext cx="1079500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8" name="Shape 298"/>
          <p:cNvSpPr/>
          <p:nvPr/>
        </p:nvSpPr>
        <p:spPr>
          <a:xfrm>
            <a:off x="360363" y="6297613"/>
            <a:ext cx="6478587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 – Fakultät Elektrotechnik und Informationstechnik</a:t>
            </a:r>
          </a:p>
        </p:txBody>
      </p:sp>
      <p:sp>
        <p:nvSpPr>
          <p:cNvPr id="299" name="Shape 299"/>
          <p:cNvSpPr/>
          <p:nvPr/>
        </p:nvSpPr>
        <p:spPr>
          <a:xfrm>
            <a:off x="6837363" y="6297613"/>
            <a:ext cx="1946275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www.eit.htwk-leipzig.de</a:t>
            </a:r>
          </a:p>
        </p:txBody>
      </p:sp>
      <p:pic>
        <p:nvPicPr>
          <p:cNvPr id="300" name="Shape 300" descr="htwk_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2650" y="0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1" name="Shape 301"/>
          <p:cNvCxnSpPr/>
          <p:nvPr/>
        </p:nvCxnSpPr>
        <p:spPr>
          <a:xfrm rot="10800000">
            <a:off x="360363" y="6315075"/>
            <a:ext cx="8423275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2" name="Shape 302"/>
          <p:cNvSpPr txBox="1"/>
          <p:nvPr/>
        </p:nvSpPr>
        <p:spPr>
          <a:xfrm>
            <a:off x="360363" y="682625"/>
            <a:ext cx="5878512" cy="3206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Hochschule für Technik, Wirtschaft und Kultur Leipzig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Leipzig University of Applied Sciences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"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6" name="Shape 306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7" name="Shape 307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Shape 308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Diagramm"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1" name="Shape 311"/>
          <p:cNvSpPr>
            <a:spLocks noGrp="1"/>
          </p:cNvSpPr>
          <p:nvPr>
            <p:ph type="chart" idx="2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2" name="Shape 312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3" name="Shape 313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Zwei Inhalt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4135437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53987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63512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651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524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878013"/>
            <a:ext cx="4135438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53987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63512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651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524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bschnitts- überschrift"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360000" y="1980000"/>
            <a:ext cx="84240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360000" y="3045600"/>
            <a:ext cx="84240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lt2"/>
              </a:buClr>
              <a:buFont typeface="Arial"/>
              <a:buNone/>
              <a:defRPr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8" name="Shape 318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9" name="Shape 319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Shape 320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Zwei Inhalte"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4135437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53987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63512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651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524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4" name="Shape 324"/>
          <p:cNvSpPr txBox="1">
            <a:spLocks noGrp="1"/>
          </p:cNvSpPr>
          <p:nvPr>
            <p:ph type="body" idx="2"/>
          </p:nvPr>
        </p:nvSpPr>
        <p:spPr>
          <a:xfrm>
            <a:off x="4648200" y="1878013"/>
            <a:ext cx="4135438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53987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63512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651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524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5" name="Shape 325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6" name="Shape 326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Shape 327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gleich"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360000" y="759600"/>
            <a:ext cx="66024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360000" y="1879200"/>
            <a:ext cx="4136400" cy="47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1" name="Shape 331"/>
          <p:cNvSpPr txBox="1">
            <a:spLocks noGrp="1"/>
          </p:cNvSpPr>
          <p:nvPr>
            <p:ph type="body" idx="2"/>
          </p:nvPr>
        </p:nvSpPr>
        <p:spPr>
          <a:xfrm>
            <a:off x="360000" y="2492895"/>
            <a:ext cx="4136400" cy="36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66687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76212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778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651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2" name="Shape 332"/>
          <p:cNvSpPr txBox="1">
            <a:spLocks noGrp="1"/>
          </p:cNvSpPr>
          <p:nvPr>
            <p:ph type="body" idx="3"/>
          </p:nvPr>
        </p:nvSpPr>
        <p:spPr>
          <a:xfrm>
            <a:off x="4644063" y="1879200"/>
            <a:ext cx="4136400" cy="47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3" name="Shape 333"/>
          <p:cNvSpPr txBox="1">
            <a:spLocks noGrp="1"/>
          </p:cNvSpPr>
          <p:nvPr>
            <p:ph type="body" idx="4"/>
          </p:nvPr>
        </p:nvSpPr>
        <p:spPr>
          <a:xfrm>
            <a:off x="4644063" y="2492895"/>
            <a:ext cx="4136400" cy="36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66687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76212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778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651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4" name="Shape 334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5" name="Shape 335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Shape 336"/>
          <p:cNvSpPr txBox="1">
            <a:spLocks noGrp="1"/>
          </p:cNvSpPr>
          <p:nvPr>
            <p:ph type="body" idx="5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ur Titel"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9" name="Shape 339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0" name="Shape 340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eer"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4" name="Shape 344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halt mit Überschrift"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title"/>
          </p:nvPr>
        </p:nvSpPr>
        <p:spPr>
          <a:xfrm>
            <a:off x="359999" y="759600"/>
            <a:ext cx="3106800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3575050" y="764704"/>
            <a:ext cx="3445222" cy="538049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41287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50812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5240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3970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9" name="Shape 349"/>
          <p:cNvSpPr txBox="1">
            <a:spLocks noGrp="1"/>
          </p:cNvSpPr>
          <p:nvPr>
            <p:ph type="body" idx="2"/>
          </p:nvPr>
        </p:nvSpPr>
        <p:spPr>
          <a:xfrm>
            <a:off x="359999" y="1879200"/>
            <a:ext cx="3106800" cy="426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396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0" name="Shape 350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1" name="Shape 351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Shape 352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5" name="Shape 355"/>
          <p:cNvSpPr>
            <a:spLocks noGrp="1"/>
          </p:cNvSpPr>
          <p:nvPr>
            <p:ph type="pic" idx="2"/>
          </p:nvPr>
        </p:nvSpPr>
        <p:spPr>
          <a:xfrm>
            <a:off x="1792288" y="764703"/>
            <a:ext cx="5486400" cy="396287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1056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924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792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1792288" y="5445224"/>
            <a:ext cx="5486400" cy="71411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396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7" name="Shape 357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8" name="Shape 358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vertikaler Text"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 rot="5400000">
            <a:off x="2439195" y="-200818"/>
            <a:ext cx="4265612" cy="84232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2" name="Shape 362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3" name="Shape 363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Shape 364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kaler Titel und Text"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Shape 367"/>
          <p:cNvSpPr txBox="1">
            <a:spLocks noGrp="1"/>
          </p:cNvSpPr>
          <p:nvPr>
            <p:ph type="title"/>
          </p:nvPr>
        </p:nvSpPr>
        <p:spPr>
          <a:xfrm rot="5400000">
            <a:off x="4553881" y="3039133"/>
            <a:ext cx="5383212" cy="11337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 rot="5400000">
            <a:off x="751682" y="523081"/>
            <a:ext cx="5383212" cy="6165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9" name="Shape 369"/>
          <p:cNvSpPr txBox="1">
            <a:spLocks noGrp="1"/>
          </p:cNvSpPr>
          <p:nvPr>
            <p:ph type="ftr" idx="11"/>
          </p:nvPr>
        </p:nvSpPr>
        <p:spPr>
          <a:xfrm rot="5400000">
            <a:off x="-1926799" y="2943021"/>
            <a:ext cx="4320000" cy="2513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0" name="Shape 370"/>
          <p:cNvSpPr txBox="1">
            <a:spLocks noGrp="1"/>
          </p:cNvSpPr>
          <p:nvPr>
            <p:ph type="sldNum" idx="12"/>
          </p:nvPr>
        </p:nvSpPr>
        <p:spPr>
          <a:xfrm rot="5400000">
            <a:off x="-72999" y="5602770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Shape 371"/>
          <p:cNvSpPr/>
          <p:nvPr/>
        </p:nvSpPr>
        <p:spPr>
          <a:xfrm rot="5400000">
            <a:off x="-1675011" y="2907259"/>
            <a:ext cx="4320482" cy="323404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</a:t>
            </a:r>
          </a:p>
        </p:txBody>
      </p:sp>
      <p:pic>
        <p:nvPicPr>
          <p:cNvPr id="372" name="Shape 372" descr="htwk_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7489853" y="4756671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3" name="Shape 373"/>
          <p:cNvCxnSpPr/>
          <p:nvPr/>
        </p:nvCxnSpPr>
        <p:spPr>
          <a:xfrm rot="-5400000">
            <a:off x="-2070832" y="3609021"/>
            <a:ext cx="5400602" cy="0"/>
          </a:xfrm>
          <a:prstGeom prst="straightConnector1">
            <a:avLst/>
          </a:prstGeom>
          <a:noFill/>
          <a:ln w="127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74" name="Shape 374"/>
          <p:cNvSpPr txBox="1">
            <a:spLocks noGrp="1"/>
          </p:cNvSpPr>
          <p:nvPr>
            <p:ph type="body" idx="2"/>
          </p:nvPr>
        </p:nvSpPr>
        <p:spPr>
          <a:xfrm rot="5400000">
            <a:off x="6949528" y="2209320"/>
            <a:ext cx="294984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4" name="Shape 384" descr="HTWK_Powerpoint_2014-11-14_IM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009888" cy="6841884"/>
          </a:xfrm>
          <a:prstGeom prst="rect">
            <a:avLst/>
          </a:prstGeom>
          <a:noFill/>
          <a:ln>
            <a:noFill/>
          </a:ln>
        </p:spPr>
      </p:pic>
      <p:sp>
        <p:nvSpPr>
          <p:cNvPr id="385" name="Shape 385"/>
          <p:cNvSpPr txBox="1">
            <a:spLocks noGrp="1"/>
          </p:cNvSpPr>
          <p:nvPr>
            <p:ph type="ctrTitle"/>
          </p:nvPr>
        </p:nvSpPr>
        <p:spPr>
          <a:xfrm>
            <a:off x="358775" y="1979613"/>
            <a:ext cx="8424863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6" name="Shape 386"/>
          <p:cNvSpPr txBox="1">
            <a:spLocks noGrp="1"/>
          </p:cNvSpPr>
          <p:nvPr>
            <p:ph type="subTitle" idx="1"/>
          </p:nvPr>
        </p:nvSpPr>
        <p:spPr>
          <a:xfrm>
            <a:off x="358775" y="3046413"/>
            <a:ext cx="8424863" cy="121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60"/>
              </a:spcAft>
              <a:buNone/>
              <a:defRPr sz="2000" b="0" i="0" u="none" strike="noStrike" cap="none">
                <a:solidFill>
                  <a:srgbClr val="22BB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7" name="Shape 387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8" name="Shape 388"/>
          <p:cNvSpPr/>
          <p:nvPr/>
        </p:nvSpPr>
        <p:spPr>
          <a:xfrm>
            <a:off x="358775" y="5541963"/>
            <a:ext cx="8424863" cy="71278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Fakultät</a:t>
            </a:r>
            <a:b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15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Informatik, Mathematik und Naturwissenschaften</a:t>
            </a:r>
          </a:p>
        </p:txBody>
      </p:sp>
      <p:sp>
        <p:nvSpPr>
          <p:cNvPr id="389" name="Shape 389"/>
          <p:cNvSpPr txBox="1">
            <a:spLocks noGrp="1"/>
          </p:cNvSpPr>
          <p:nvPr>
            <p:ph type="dt" idx="10"/>
          </p:nvPr>
        </p:nvSpPr>
        <p:spPr>
          <a:xfrm>
            <a:off x="358775" y="6116638"/>
            <a:ext cx="1079500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0" name="Shape 390"/>
          <p:cNvSpPr/>
          <p:nvPr/>
        </p:nvSpPr>
        <p:spPr>
          <a:xfrm>
            <a:off x="360363" y="6297613"/>
            <a:ext cx="6478587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 – Fakultät Informatik, Mathematik und Naturwissenschaften</a:t>
            </a:r>
          </a:p>
        </p:txBody>
      </p:sp>
      <p:sp>
        <p:nvSpPr>
          <p:cNvPr id="391" name="Shape 391"/>
          <p:cNvSpPr/>
          <p:nvPr/>
        </p:nvSpPr>
        <p:spPr>
          <a:xfrm>
            <a:off x="6837363" y="6297613"/>
            <a:ext cx="1946275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portal.imn.htwk-leipzig.de</a:t>
            </a:r>
          </a:p>
        </p:txBody>
      </p:sp>
      <p:pic>
        <p:nvPicPr>
          <p:cNvPr id="392" name="Shape 392" descr="htwk_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2650" y="0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93" name="Shape 393"/>
          <p:cNvCxnSpPr/>
          <p:nvPr/>
        </p:nvCxnSpPr>
        <p:spPr>
          <a:xfrm rot="10800000">
            <a:off x="360363" y="6315075"/>
            <a:ext cx="8423275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4" name="Shape 394"/>
          <p:cNvSpPr txBox="1"/>
          <p:nvPr/>
        </p:nvSpPr>
        <p:spPr>
          <a:xfrm>
            <a:off x="360363" y="682625"/>
            <a:ext cx="5878512" cy="3206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Hochschule für Technik, Wirtschaft und Kultur Leipzig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Leipzig University of Applied Sciences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6837363" y="6297613"/>
            <a:ext cx="1946275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www.htwk-leipzig.de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360363" y="682625"/>
            <a:ext cx="5878512" cy="3206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Hochschule für Technik, Wirtschaft und Kultur Leipzig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Leipzig University of Applied Sciences</a:t>
            </a:r>
          </a:p>
        </p:txBody>
      </p:sp>
      <p:cxnSp>
        <p:nvCxnSpPr>
          <p:cNvPr id="42" name="Shape 42"/>
          <p:cNvCxnSpPr/>
          <p:nvPr/>
        </p:nvCxnSpPr>
        <p:spPr>
          <a:xfrm rot="10800000">
            <a:off x="360363" y="6315075"/>
            <a:ext cx="8423275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" name="Shape 43"/>
          <p:cNvSpPr/>
          <p:nvPr/>
        </p:nvSpPr>
        <p:spPr>
          <a:xfrm>
            <a:off x="360363" y="6297613"/>
            <a:ext cx="6478587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358775" y="1979613"/>
            <a:ext cx="8424863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358775" y="3046413"/>
            <a:ext cx="8424863" cy="121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60"/>
              </a:spcAft>
              <a:buNone/>
              <a:defRPr sz="2000" b="0" i="0" u="none" strike="noStrike" cap="none">
                <a:solidFill>
                  <a:srgbClr val="22BB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358775" y="6116638"/>
            <a:ext cx="1079500" cy="144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8" name="Shape 48" descr="htwk_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2650" y="0"/>
            <a:ext cx="1758950" cy="175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"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7" name="Shape 397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8" name="Shape 398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9" name="Shape 399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Shape 400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Diagramm"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3" name="Shape 403"/>
          <p:cNvSpPr>
            <a:spLocks noGrp="1"/>
          </p:cNvSpPr>
          <p:nvPr>
            <p:ph type="chart" idx="2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4" name="Shape 404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5" name="Shape 405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bschnitts- überschrift"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title"/>
          </p:nvPr>
        </p:nvSpPr>
        <p:spPr>
          <a:xfrm>
            <a:off x="360000" y="1980000"/>
            <a:ext cx="84240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360000" y="3045600"/>
            <a:ext cx="84240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lt2"/>
              </a:buClr>
              <a:buFont typeface="Arial"/>
              <a:buNone/>
              <a:defRPr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0" name="Shape 410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1" name="Shape 411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Shape 412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Zwei Inhalte"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4135437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53987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63512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651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524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6" name="Shape 416"/>
          <p:cNvSpPr txBox="1">
            <a:spLocks noGrp="1"/>
          </p:cNvSpPr>
          <p:nvPr>
            <p:ph type="body" idx="2"/>
          </p:nvPr>
        </p:nvSpPr>
        <p:spPr>
          <a:xfrm>
            <a:off x="4648200" y="1878013"/>
            <a:ext cx="4135438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53987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63512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651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524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7" name="Shape 417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8" name="Shape 418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Shape 419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gleich"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>
            <a:spLocks noGrp="1"/>
          </p:cNvSpPr>
          <p:nvPr>
            <p:ph type="title"/>
          </p:nvPr>
        </p:nvSpPr>
        <p:spPr>
          <a:xfrm>
            <a:off x="360000" y="759600"/>
            <a:ext cx="66024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2" name="Shape 422"/>
          <p:cNvSpPr txBox="1">
            <a:spLocks noGrp="1"/>
          </p:cNvSpPr>
          <p:nvPr>
            <p:ph type="body" idx="1"/>
          </p:nvPr>
        </p:nvSpPr>
        <p:spPr>
          <a:xfrm>
            <a:off x="360000" y="1879200"/>
            <a:ext cx="4136400" cy="47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3" name="Shape 423"/>
          <p:cNvSpPr txBox="1">
            <a:spLocks noGrp="1"/>
          </p:cNvSpPr>
          <p:nvPr>
            <p:ph type="body" idx="2"/>
          </p:nvPr>
        </p:nvSpPr>
        <p:spPr>
          <a:xfrm>
            <a:off x="360000" y="2492895"/>
            <a:ext cx="4136400" cy="36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66687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76212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778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651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4" name="Shape 424"/>
          <p:cNvSpPr txBox="1">
            <a:spLocks noGrp="1"/>
          </p:cNvSpPr>
          <p:nvPr>
            <p:ph type="body" idx="3"/>
          </p:nvPr>
        </p:nvSpPr>
        <p:spPr>
          <a:xfrm>
            <a:off x="4644063" y="1879200"/>
            <a:ext cx="4136400" cy="47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5" name="Shape 425"/>
          <p:cNvSpPr txBox="1">
            <a:spLocks noGrp="1"/>
          </p:cNvSpPr>
          <p:nvPr>
            <p:ph type="body" idx="4"/>
          </p:nvPr>
        </p:nvSpPr>
        <p:spPr>
          <a:xfrm>
            <a:off x="4644063" y="2492895"/>
            <a:ext cx="4136400" cy="36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66687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76212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778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651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6" name="Shape 426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7" name="Shape 427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Shape 428"/>
          <p:cNvSpPr txBox="1">
            <a:spLocks noGrp="1"/>
          </p:cNvSpPr>
          <p:nvPr>
            <p:ph type="body" idx="5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ur Titel"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1" name="Shape 431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2" name="Shape 432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Shape 433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eer"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6" name="Shape 436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halt mit Überschrift"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title"/>
          </p:nvPr>
        </p:nvSpPr>
        <p:spPr>
          <a:xfrm>
            <a:off x="359999" y="759600"/>
            <a:ext cx="3106800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3575050" y="764704"/>
            <a:ext cx="3445222" cy="538049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41287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50812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5240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3970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1" name="Shape 441"/>
          <p:cNvSpPr txBox="1">
            <a:spLocks noGrp="1"/>
          </p:cNvSpPr>
          <p:nvPr>
            <p:ph type="body" idx="2"/>
          </p:nvPr>
        </p:nvSpPr>
        <p:spPr>
          <a:xfrm>
            <a:off x="359999" y="1879200"/>
            <a:ext cx="3106800" cy="426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396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2" name="Shape 442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3" name="Shape 443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Shape 444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7" name="Shape 447"/>
          <p:cNvSpPr>
            <a:spLocks noGrp="1"/>
          </p:cNvSpPr>
          <p:nvPr>
            <p:ph type="pic" idx="2"/>
          </p:nvPr>
        </p:nvSpPr>
        <p:spPr>
          <a:xfrm>
            <a:off x="1792288" y="764703"/>
            <a:ext cx="5486400" cy="396287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1056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924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792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1792288" y="5445224"/>
            <a:ext cx="5486400" cy="71411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396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9" name="Shape 449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0" name="Shape 450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vertikaler Text"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3" name="Shape 453"/>
          <p:cNvSpPr txBox="1">
            <a:spLocks noGrp="1"/>
          </p:cNvSpPr>
          <p:nvPr>
            <p:ph type="body" idx="1"/>
          </p:nvPr>
        </p:nvSpPr>
        <p:spPr>
          <a:xfrm rot="5400000">
            <a:off x="2439195" y="-200818"/>
            <a:ext cx="4265612" cy="84232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4" name="Shape 454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5" name="Shape 455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Shape 456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Diagramm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chart" idx="2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kaler Titel und Text"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9" name="Shape 459"/>
          <p:cNvSpPr txBox="1">
            <a:spLocks noGrp="1"/>
          </p:cNvSpPr>
          <p:nvPr>
            <p:ph type="title"/>
          </p:nvPr>
        </p:nvSpPr>
        <p:spPr>
          <a:xfrm rot="5400000">
            <a:off x="4553881" y="3039133"/>
            <a:ext cx="5383212" cy="11337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0" name="Shape 460"/>
          <p:cNvSpPr txBox="1">
            <a:spLocks noGrp="1"/>
          </p:cNvSpPr>
          <p:nvPr>
            <p:ph type="body" idx="1"/>
          </p:nvPr>
        </p:nvSpPr>
        <p:spPr>
          <a:xfrm rot="5400000">
            <a:off x="751682" y="523081"/>
            <a:ext cx="5383212" cy="6165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1" name="Shape 461"/>
          <p:cNvSpPr txBox="1">
            <a:spLocks noGrp="1"/>
          </p:cNvSpPr>
          <p:nvPr>
            <p:ph type="ftr" idx="11"/>
          </p:nvPr>
        </p:nvSpPr>
        <p:spPr>
          <a:xfrm rot="5400000">
            <a:off x="-1926799" y="2943021"/>
            <a:ext cx="4320000" cy="2513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2" name="Shape 462"/>
          <p:cNvSpPr txBox="1">
            <a:spLocks noGrp="1"/>
          </p:cNvSpPr>
          <p:nvPr>
            <p:ph type="sldNum" idx="12"/>
          </p:nvPr>
        </p:nvSpPr>
        <p:spPr>
          <a:xfrm rot="5400000">
            <a:off x="-72999" y="5602770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Shape 463"/>
          <p:cNvSpPr/>
          <p:nvPr/>
        </p:nvSpPr>
        <p:spPr>
          <a:xfrm rot="5400000">
            <a:off x="-1675011" y="2907259"/>
            <a:ext cx="4320482" cy="323404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</a:t>
            </a:r>
          </a:p>
        </p:txBody>
      </p:sp>
      <p:pic>
        <p:nvPicPr>
          <p:cNvPr id="464" name="Shape 464" descr="htwk_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7489853" y="4756671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65" name="Shape 465"/>
          <p:cNvCxnSpPr/>
          <p:nvPr/>
        </p:nvCxnSpPr>
        <p:spPr>
          <a:xfrm rot="-5400000">
            <a:off x="-2070832" y="3609021"/>
            <a:ext cx="5400602" cy="0"/>
          </a:xfrm>
          <a:prstGeom prst="straightConnector1">
            <a:avLst/>
          </a:prstGeom>
          <a:noFill/>
          <a:ln w="127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6" name="Shape 466"/>
          <p:cNvSpPr txBox="1">
            <a:spLocks noGrp="1"/>
          </p:cNvSpPr>
          <p:nvPr>
            <p:ph type="body" idx="2"/>
          </p:nvPr>
        </p:nvSpPr>
        <p:spPr>
          <a:xfrm rot="5400000">
            <a:off x="6949528" y="2209320"/>
            <a:ext cx="294984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bschnitts- überschrif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60000" y="1980000"/>
            <a:ext cx="84240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60000" y="3045600"/>
            <a:ext cx="84240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lt2"/>
              </a:buClr>
              <a:buFont typeface="Arial"/>
              <a:buNone/>
              <a:defRPr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gleich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60000" y="759600"/>
            <a:ext cx="66024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60000" y="1879200"/>
            <a:ext cx="4136400" cy="47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360000" y="2492895"/>
            <a:ext cx="4136400" cy="36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66687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76212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778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651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3"/>
          </p:nvPr>
        </p:nvSpPr>
        <p:spPr>
          <a:xfrm>
            <a:off x="4644063" y="1879200"/>
            <a:ext cx="4136400" cy="47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4"/>
          </p:nvPr>
        </p:nvSpPr>
        <p:spPr>
          <a:xfrm>
            <a:off x="4644063" y="2492895"/>
            <a:ext cx="4136400" cy="36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66687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76212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778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651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5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halt mit Überschrif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59999" y="759600"/>
            <a:ext cx="3106800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575050" y="764704"/>
            <a:ext cx="3445222" cy="538049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41287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50812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5240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3970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359999" y="1879200"/>
            <a:ext cx="3106800" cy="426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396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87000">
              <a:srgbClr val="C4D6EB"/>
            </a:gs>
            <a:gs pos="100000">
              <a:srgbClr val="85C2FF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har char="●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360363" y="6297613"/>
            <a:ext cx="6478587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</a:t>
            </a:r>
          </a:p>
        </p:txBody>
      </p:sp>
      <p:pic>
        <p:nvPicPr>
          <p:cNvPr id="15" name="Shape 15" descr="htwk_logo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232650" y="0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Shape 16"/>
          <p:cNvCxnSpPr/>
          <p:nvPr/>
        </p:nvCxnSpPr>
        <p:spPr>
          <a:xfrm rot="10800000">
            <a:off x="360363" y="6315075"/>
            <a:ext cx="8423275" cy="0"/>
          </a:xfrm>
          <a:prstGeom prst="straightConnector1">
            <a:avLst/>
          </a:prstGeom>
          <a:noFill/>
          <a:ln w="127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87000">
              <a:srgbClr val="C4D6EB"/>
            </a:gs>
            <a:gs pos="100000">
              <a:srgbClr val="85C2FF"/>
            </a:gs>
          </a:gsLst>
          <a:lin ang="5400000" scaled="0"/>
        </a:gra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har char="●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358775" y="62976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 – Fakultät Architektur und Sozialwissenschaften</a:t>
            </a:r>
          </a:p>
        </p:txBody>
      </p:sp>
      <p:pic>
        <p:nvPicPr>
          <p:cNvPr id="105" name="Shape 105" descr="htwk_logo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232650" y="0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6" name="Shape 106"/>
          <p:cNvCxnSpPr/>
          <p:nvPr/>
        </p:nvCxnSpPr>
        <p:spPr>
          <a:xfrm rot="10800000">
            <a:off x="360363" y="6315075"/>
            <a:ext cx="8423275" cy="0"/>
          </a:xfrm>
          <a:prstGeom prst="straightConnector1">
            <a:avLst/>
          </a:prstGeom>
          <a:noFill/>
          <a:ln w="127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 spd="med"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87000">
              <a:srgbClr val="C4D6EB"/>
            </a:gs>
            <a:gs pos="100000">
              <a:srgbClr val="85C2FF"/>
            </a:gs>
          </a:gsLst>
          <a:lin ang="5400000" scaled="0"/>
        </a:gradFill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har char="●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360363" y="6297613"/>
            <a:ext cx="6478587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 – Fakultät Bauwesen</a:t>
            </a:r>
          </a:p>
        </p:txBody>
      </p:sp>
      <p:pic>
        <p:nvPicPr>
          <p:cNvPr id="197" name="Shape 197" descr="htwk_logo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232650" y="0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8" name="Shape 198"/>
          <p:cNvCxnSpPr/>
          <p:nvPr/>
        </p:nvCxnSpPr>
        <p:spPr>
          <a:xfrm rot="10800000">
            <a:off x="360363" y="6315075"/>
            <a:ext cx="8423275" cy="0"/>
          </a:xfrm>
          <a:prstGeom prst="straightConnector1">
            <a:avLst/>
          </a:prstGeom>
          <a:noFill/>
          <a:ln w="127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ransition spd="med"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87000">
              <a:srgbClr val="C4D6EB"/>
            </a:gs>
            <a:gs pos="100000">
              <a:srgbClr val="85C2FF"/>
            </a:gs>
          </a:gsLst>
          <a:lin ang="5400000" scaled="0"/>
        </a:gradFill>
        <a:effectLst/>
      </p:bgPr>
    </p:bg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har char="●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6" name="Shape 286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7" name="Shape 287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Shape 288"/>
          <p:cNvSpPr/>
          <p:nvPr/>
        </p:nvSpPr>
        <p:spPr>
          <a:xfrm>
            <a:off x="360363" y="6297613"/>
            <a:ext cx="6478587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 – Fakultät Elektrotechnik und Informationstechnik</a:t>
            </a:r>
          </a:p>
        </p:txBody>
      </p:sp>
      <p:pic>
        <p:nvPicPr>
          <p:cNvPr id="289" name="Shape 289" descr="htwk_logo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232650" y="0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0" name="Shape 290"/>
          <p:cNvCxnSpPr/>
          <p:nvPr/>
        </p:nvCxnSpPr>
        <p:spPr>
          <a:xfrm rot="10800000">
            <a:off x="360363" y="6315075"/>
            <a:ext cx="8423275" cy="0"/>
          </a:xfrm>
          <a:prstGeom prst="straightConnector1">
            <a:avLst/>
          </a:prstGeom>
          <a:noFill/>
          <a:ln w="127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ransition spd="med"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87000">
              <a:srgbClr val="C4D6EB"/>
            </a:gs>
            <a:gs pos="100000">
              <a:srgbClr val="85C2FF"/>
            </a:gs>
          </a:gsLst>
          <a:lin ang="5400000" scaled="0"/>
        </a:gradFill>
        <a:effectLst/>
      </p:bgPr>
    </p:bg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har char="●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8" name="Shape 378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9" name="Shape 379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Shape 380"/>
          <p:cNvSpPr/>
          <p:nvPr/>
        </p:nvSpPr>
        <p:spPr>
          <a:xfrm>
            <a:off x="360363" y="6297613"/>
            <a:ext cx="6478587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 – Fakultät Informatik, Mathematik und Naturwissenschaften</a:t>
            </a:r>
          </a:p>
        </p:txBody>
      </p:sp>
      <p:pic>
        <p:nvPicPr>
          <p:cNvPr id="381" name="Shape 381" descr="htwk_logo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232650" y="0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82" name="Shape 382"/>
          <p:cNvCxnSpPr/>
          <p:nvPr/>
        </p:nvCxnSpPr>
        <p:spPr>
          <a:xfrm rot="10800000">
            <a:off x="360363" y="6315075"/>
            <a:ext cx="8423275" cy="0"/>
          </a:xfrm>
          <a:prstGeom prst="straightConnector1">
            <a:avLst/>
          </a:prstGeom>
          <a:noFill/>
          <a:ln w="127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ransition spd="med"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lexydekin@gmail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Shape 473"/>
          <p:cNvSpPr/>
          <p:nvPr/>
        </p:nvSpPr>
        <p:spPr>
          <a:xfrm>
            <a:off x="1605293" y="3059082"/>
            <a:ext cx="6002718" cy="104644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6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574253-EPP-1-2016-1-DE-EPPKA2-CBHE-JP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2800" b="1" i="0" u="none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Project Implementation Progress</a:t>
            </a:r>
          </a:p>
        </p:txBody>
      </p:sp>
      <p:pic>
        <p:nvPicPr>
          <p:cNvPr id="474" name="Shape 4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" y="63856"/>
            <a:ext cx="1903318" cy="577382"/>
          </a:xfrm>
          <a:prstGeom prst="rect">
            <a:avLst/>
          </a:prstGeom>
          <a:noFill/>
          <a:ln>
            <a:noFill/>
          </a:ln>
        </p:spPr>
      </p:pic>
      <p:sp>
        <p:nvSpPr>
          <p:cNvPr id="475" name="Shape 475"/>
          <p:cNvSpPr txBox="1"/>
          <p:nvPr/>
        </p:nvSpPr>
        <p:spPr>
          <a:xfrm>
            <a:off x="1660730" y="4509120"/>
            <a:ext cx="5894547" cy="83099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Workshop at the Latvian Culture College in Riga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lang="de-DE" sz="16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de-DE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-14</a:t>
            </a:r>
            <a:r>
              <a:rPr lang="de-DE" sz="16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de-DE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October 2017</a:t>
            </a:r>
          </a:p>
        </p:txBody>
      </p:sp>
      <p:pic>
        <p:nvPicPr>
          <p:cNvPr id="476" name="Shape 4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39751" y="708916"/>
            <a:ext cx="4521231" cy="1989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Shape 47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84368" y="6381263"/>
            <a:ext cx="817285" cy="3971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 txBox="1">
            <a:spLocks noGrp="1"/>
          </p:cNvSpPr>
          <p:nvPr>
            <p:ph type="title"/>
          </p:nvPr>
        </p:nvSpPr>
        <p:spPr>
          <a:xfrm>
            <a:off x="360363" y="939473"/>
            <a:ext cx="6602412" cy="473303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Contents:</a:t>
            </a:r>
          </a:p>
        </p:txBody>
      </p:sp>
      <p:sp>
        <p:nvSpPr>
          <p:cNvPr id="484" name="Shape 484"/>
          <p:cNvSpPr txBox="1">
            <a:spLocks noGrp="1"/>
          </p:cNvSpPr>
          <p:nvPr>
            <p:ph type="body" idx="1"/>
          </p:nvPr>
        </p:nvSpPr>
        <p:spPr>
          <a:xfrm>
            <a:off x="360363" y="1522513"/>
            <a:ext cx="8423275" cy="462111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Detailed description of the project</a:t>
            </a:r>
          </a:p>
          <a:p>
            <a:pPr marL="342900" marR="0" lvl="0" indent="-34290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Workplan updated</a:t>
            </a:r>
          </a:p>
          <a:p>
            <a:pPr marL="342900" marR="0" lvl="0" indent="-34290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Description of working packeges (WP)</a:t>
            </a:r>
          </a:p>
          <a:p>
            <a:pPr marL="0" marR="0" lvl="0" indent="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3.1. WP 1</a:t>
            </a:r>
          </a:p>
          <a:p>
            <a:pPr marL="0" marR="0" lvl="0" indent="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3.2. WP 2</a:t>
            </a:r>
          </a:p>
          <a:p>
            <a:pPr marL="0" marR="0" lvl="0" indent="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3.3. WP 3</a:t>
            </a:r>
          </a:p>
          <a:p>
            <a:pPr marL="0" marR="0" lvl="0" indent="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3.4. WP 4</a:t>
            </a:r>
          </a:p>
          <a:p>
            <a:pPr marL="0" marR="0" lvl="0" indent="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3.5. WP 5</a:t>
            </a:r>
          </a:p>
          <a:p>
            <a:pPr marL="0" marR="0" lvl="0" indent="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OpenProject</a:t>
            </a:r>
          </a:p>
          <a:p>
            <a:pPr marL="0" marR="0" lvl="0" indent="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85" name="Shape 485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Shape 486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0" tIns="72000" rIns="0" bIns="0" anchor="t" anchorCtr="0">
            <a:noAutofit/>
          </a:bodyPr>
          <a:lstStyle/>
          <a:p>
            <a: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7" name="Shape 4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250263"/>
            <a:ext cx="1903318" cy="577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488" name="Shape 4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4368" y="6381263"/>
            <a:ext cx="817285" cy="3971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436339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Detailed description of the project</a:t>
            </a:r>
            <a: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de-DE"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Shape 495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Shape 496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0" tIns="72000" rIns="0" bIns="0" anchor="t" anchorCtr="0">
            <a:noAutofit/>
          </a:bodyPr>
          <a:lstStyle/>
          <a:p>
            <a: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7" name="Shape 4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159705"/>
            <a:ext cx="1903318" cy="577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Shape 4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4368" y="6381263"/>
            <a:ext cx="817285" cy="397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Shape 49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81063" y="1412776"/>
            <a:ext cx="7786318" cy="36673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436339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Detailed description of the project</a:t>
            </a:r>
            <a: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de-DE"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Shape 506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Shape 507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0" tIns="72000" rIns="0" bIns="0" anchor="t" anchorCtr="0">
            <a:noAutofit/>
          </a:bodyPr>
          <a:lstStyle/>
          <a:p>
            <a: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8" name="Shape 5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159705"/>
            <a:ext cx="1903318" cy="577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09" name="Shape 50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4368" y="6381263"/>
            <a:ext cx="817285" cy="397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Shape 5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0000" y="1253122"/>
            <a:ext cx="6885287" cy="2733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Shape 5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85305" y="4653136"/>
            <a:ext cx="5449030" cy="1461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Shape 5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071424" y="4147615"/>
            <a:ext cx="3769850" cy="1551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436339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Detailed description of the project</a:t>
            </a:r>
            <a: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de-DE"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Shape 519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Shape 520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0" tIns="72000" rIns="0" bIns="0" anchor="t" anchorCtr="0">
            <a:noAutofit/>
          </a:bodyPr>
          <a:lstStyle/>
          <a:p>
            <a: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1" name="Shape 5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159705"/>
            <a:ext cx="1903318" cy="577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2" name="Shape 5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4368" y="6381263"/>
            <a:ext cx="817285" cy="397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Shape 5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2519" y="1255247"/>
            <a:ext cx="7459154" cy="498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Detailed description of the project</a:t>
            </a:r>
            <a: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de-DE"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0" name="Shape 530"/>
          <p:cNvSpPr txBox="1">
            <a:spLocks noGrp="1"/>
          </p:cNvSpPr>
          <p:nvPr>
            <p:ph type="body" idx="1"/>
          </p:nvPr>
        </p:nvSpPr>
        <p:spPr>
          <a:xfrm>
            <a:off x="360363" y="4293095"/>
            <a:ext cx="3203525" cy="185052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Указываюся стафы не предусмотренные рабочим пакетом</a:t>
            </a:r>
          </a:p>
        </p:txBody>
      </p:sp>
      <p:sp>
        <p:nvSpPr>
          <p:cNvPr id="531" name="Shape 531"/>
          <p:cNvSpPr txBox="1">
            <a:spLocks noGrp="1"/>
          </p:cNvSpPr>
          <p:nvPr>
            <p:ph type="body" idx="2"/>
          </p:nvPr>
        </p:nvSpPr>
        <p:spPr>
          <a:xfrm>
            <a:off x="4139952" y="4293095"/>
            <a:ext cx="4643686" cy="185053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Решение:</a:t>
            </a:r>
          </a:p>
          <a:p>
            <a:pPr marL="0" marR="0" lvl="0" indent="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Вести учетность у себя</a:t>
            </a:r>
          </a:p>
          <a:p>
            <a:pPr marL="0" marR="0" lvl="0" indent="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Написать с просьбой выслать отдельную таблицу с актуальным статусом</a:t>
            </a:r>
          </a:p>
          <a:p>
            <a:pPr marL="0" marR="0" lvl="0" indent="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SzPct val="25000"/>
              <a:buNone/>
            </a:pPr>
            <a:endParaRPr sz="1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Shape 532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3" name="Shape 533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0" tIns="72000" rIns="0" bIns="0" anchor="t" anchorCtr="0">
            <a:noAutofit/>
          </a:bodyPr>
          <a:lstStyle/>
          <a:p>
            <a:pPr marL="171450" marR="0" lvl="0" indent="-17145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de-DE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Указываются Стафы непрусмотренные для партнера</a:t>
            </a:r>
          </a:p>
          <a:p>
            <a:pPr marL="0" marR="0" lvl="0" indent="0" algn="l" rtl="0">
              <a:lnSpc>
                <a:spcPct val="111000"/>
              </a:lnSpc>
              <a:spcBef>
                <a:spcPts val="396"/>
              </a:spcBef>
              <a:spcAft>
                <a:spcPts val="0"/>
              </a:spcAft>
              <a:buSzPct val="25000"/>
              <a:buNone/>
            </a:pP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4" name="Shape 5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159705"/>
            <a:ext cx="1903318" cy="577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Shape 5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4368" y="6381263"/>
            <a:ext cx="817285" cy="397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Shape 5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87538" y="1484784"/>
            <a:ext cx="3468997" cy="239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Shape 53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97573" y="1551468"/>
            <a:ext cx="4076271" cy="2330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436339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Workplan updated</a:t>
            </a:r>
            <a:r>
              <a:rPr lang="de-DE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de-DE"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Shape 544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5" name="Shape 545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0" tIns="72000" rIns="0" bIns="0" anchor="t" anchorCtr="0">
            <a:noAutofit/>
          </a:bodyPr>
          <a:lstStyle/>
          <a:p>
            <a: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6" name="Shape 5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159705"/>
            <a:ext cx="1903318" cy="577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7" name="Shape 5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4368" y="6381263"/>
            <a:ext cx="817285" cy="397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8" name="Shape 5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51520" y="1196753"/>
            <a:ext cx="8064903" cy="3594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Shape 5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1520" y="4908935"/>
            <a:ext cx="8045768" cy="1290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Shape 563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804288" cy="908760"/>
          </a:xfrm>
          <a:prstGeom prst="rect">
            <a:avLst/>
          </a:prstGeom>
          <a:noFill/>
          <a:ln>
            <a:noFill/>
          </a:ln>
        </p:spPr>
        <p:txBody>
          <a:bodyPr wrap="square" lIns="0" tIns="72000" rIns="0" bIns="0" anchor="t" anchorCtr="0">
            <a:noAutofit/>
          </a:bodyPr>
          <a:lstStyle/>
          <a:p>
            <a:pPr marL="0" marR="0" lvl="0" indent="0" algn="ctr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4000" b="1" i="1" u="none" strike="noStrike" cap="none">
                <a:solidFill>
                  <a:srgbClr val="1D8DFF"/>
                </a:solidFill>
                <a:latin typeface="Calibri"/>
                <a:ea typeface="Calibri"/>
                <a:cs typeface="Calibri"/>
                <a:sym typeface="Calibri"/>
              </a:rPr>
              <a:t>QUESTION NOT ANSWERED?</a:t>
            </a:r>
            <a:r>
              <a:rPr lang="de-DE" sz="1000" b="1" i="0" u="none" strike="noStrike" cap="none">
                <a:solidFill>
                  <a:srgbClr val="9A001D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1000" b="1" i="0" u="none" strike="noStrike" cap="none">
                <a:solidFill>
                  <a:srgbClr val="9A001D"/>
                </a:solidFill>
                <a:latin typeface="Arial"/>
                <a:ea typeface="Arial"/>
                <a:cs typeface="Arial"/>
                <a:sym typeface="Arial"/>
              </a:rPr>
            </a:br>
            <a:endParaRPr lang="de-DE" sz="1000" b="1" i="0" u="none" strike="noStrike" cap="none">
              <a:solidFill>
                <a:srgbClr val="9A00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Shape 564"/>
          <p:cNvSpPr txBox="1"/>
          <p:nvPr/>
        </p:nvSpPr>
        <p:spPr>
          <a:xfrm>
            <a:off x="358775" y="1330879"/>
            <a:ext cx="8096894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2000" b="1" i="0" u="sng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Please contact: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i="0" u="sng" strike="noStrike" cap="none">
              <a:solidFill>
                <a:srgbClr val="0033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lang="de-DE" sz="2000" b="0" i="0" u="none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Prof. Dr. Prof. h.c. mult. Klaus Hänßgen: </a:t>
            </a:r>
            <a:r>
              <a:rPr lang="de-DE" sz="2000" b="1" i="0" u="none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haenssge@imn.htwk-leipzig.de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lang="de-DE" sz="2000" b="0" i="0" u="none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Marina Ivanova: </a:t>
            </a:r>
            <a:r>
              <a:rPr lang="de-DE" sz="2000" b="1" i="0" u="sng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marinaivanova123@yahoo.de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lang="de-DE" sz="2000" b="0" i="0" u="none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Alex Dekin: </a:t>
            </a:r>
            <a:r>
              <a:rPr lang="de-DE" sz="2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alexydekin@gmail.com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lang="de-DE" sz="2000" b="0" i="0" u="none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Maria Masold:</a:t>
            </a:r>
          </a:p>
        </p:txBody>
      </p:sp>
      <p:pic>
        <p:nvPicPr>
          <p:cNvPr id="565" name="Shape 5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40352" y="6381263"/>
            <a:ext cx="817285" cy="3971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HTWK allgemein">
  <a:themeElements>
    <a:clrScheme name="HTWK allgemein 1">
      <a:dk1>
        <a:srgbClr val="004488"/>
      </a:dk1>
      <a:lt1>
        <a:srgbClr val="FFFFFF"/>
      </a:lt1>
      <a:dk2>
        <a:srgbClr val="004488"/>
      </a:dk2>
      <a:lt2>
        <a:srgbClr val="22BBFF"/>
      </a:lt2>
      <a:accent1>
        <a:srgbClr val="0077BB"/>
      </a:accent1>
      <a:accent2>
        <a:srgbClr val="90DDFF"/>
      </a:accent2>
      <a:accent3>
        <a:srgbClr val="FFFFFF"/>
      </a:accent3>
      <a:accent4>
        <a:srgbClr val="003973"/>
      </a:accent4>
      <a:accent5>
        <a:srgbClr val="AABDDA"/>
      </a:accent5>
      <a:accent6>
        <a:srgbClr val="82C8E7"/>
      </a:accent6>
      <a:hlink>
        <a:srgbClr val="004488"/>
      </a:hlink>
      <a:folHlink>
        <a:srgbClr val="22BB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rchitektur und Sozialwissenschaften">
  <a:themeElements>
    <a:clrScheme name="Architektur und Sozialwissenschaften 1">
      <a:dk1>
        <a:srgbClr val="004488"/>
      </a:dk1>
      <a:lt1>
        <a:srgbClr val="FFFFFF"/>
      </a:lt1>
      <a:dk2>
        <a:srgbClr val="004488"/>
      </a:dk2>
      <a:lt2>
        <a:srgbClr val="22BBFF"/>
      </a:lt2>
      <a:accent1>
        <a:srgbClr val="0077BB"/>
      </a:accent1>
      <a:accent2>
        <a:srgbClr val="90DDFF"/>
      </a:accent2>
      <a:accent3>
        <a:srgbClr val="FFFFFF"/>
      </a:accent3>
      <a:accent4>
        <a:srgbClr val="003973"/>
      </a:accent4>
      <a:accent5>
        <a:srgbClr val="AABDDA"/>
      </a:accent5>
      <a:accent6>
        <a:srgbClr val="82C8E7"/>
      </a:accent6>
      <a:hlink>
        <a:srgbClr val="004488"/>
      </a:hlink>
      <a:folHlink>
        <a:srgbClr val="22BB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auwesen">
  <a:themeElements>
    <a:clrScheme name="Bauwesen 4">
      <a:dk1>
        <a:srgbClr val="004488"/>
      </a:dk1>
      <a:lt1>
        <a:srgbClr val="FFFFFF"/>
      </a:lt1>
      <a:dk2>
        <a:srgbClr val="004488"/>
      </a:dk2>
      <a:lt2>
        <a:srgbClr val="22BBFF"/>
      </a:lt2>
      <a:accent1>
        <a:srgbClr val="0077BB"/>
      </a:accent1>
      <a:accent2>
        <a:srgbClr val="90DDFF"/>
      </a:accent2>
      <a:accent3>
        <a:srgbClr val="FFFFFF"/>
      </a:accent3>
      <a:accent4>
        <a:srgbClr val="003973"/>
      </a:accent4>
      <a:accent5>
        <a:srgbClr val="AABDDA"/>
      </a:accent5>
      <a:accent6>
        <a:srgbClr val="82C8E7"/>
      </a:accent6>
      <a:hlink>
        <a:srgbClr val="004488"/>
      </a:hlink>
      <a:folHlink>
        <a:srgbClr val="22BB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lektrotechnik und Informationstechnik">
  <a:themeElements>
    <a:clrScheme name="Elektrotechnik und Informationstechnik 5">
      <a:dk1>
        <a:srgbClr val="004488"/>
      </a:dk1>
      <a:lt1>
        <a:srgbClr val="FFFFFF"/>
      </a:lt1>
      <a:dk2>
        <a:srgbClr val="004488"/>
      </a:dk2>
      <a:lt2>
        <a:srgbClr val="22BBFF"/>
      </a:lt2>
      <a:accent1>
        <a:srgbClr val="0077BB"/>
      </a:accent1>
      <a:accent2>
        <a:srgbClr val="90DDFF"/>
      </a:accent2>
      <a:accent3>
        <a:srgbClr val="FFFFFF"/>
      </a:accent3>
      <a:accent4>
        <a:srgbClr val="003973"/>
      </a:accent4>
      <a:accent5>
        <a:srgbClr val="AABDDA"/>
      </a:accent5>
      <a:accent6>
        <a:srgbClr val="82C8E7"/>
      </a:accent6>
      <a:hlink>
        <a:srgbClr val="004488"/>
      </a:hlink>
      <a:folHlink>
        <a:srgbClr val="22BB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Informatik, Mathematik und Naturwissenschaften">
  <a:themeElements>
    <a:clrScheme name="Informatik, Mathematik und Naturwissenschaften 5">
      <a:dk1>
        <a:srgbClr val="004488"/>
      </a:dk1>
      <a:lt1>
        <a:srgbClr val="FFFFFF"/>
      </a:lt1>
      <a:dk2>
        <a:srgbClr val="004488"/>
      </a:dk2>
      <a:lt2>
        <a:srgbClr val="22BBFF"/>
      </a:lt2>
      <a:accent1>
        <a:srgbClr val="0077BB"/>
      </a:accent1>
      <a:accent2>
        <a:srgbClr val="90DDFF"/>
      </a:accent2>
      <a:accent3>
        <a:srgbClr val="FFFFFF"/>
      </a:accent3>
      <a:accent4>
        <a:srgbClr val="003973"/>
      </a:accent4>
      <a:accent5>
        <a:srgbClr val="AABDDA"/>
      </a:accent5>
      <a:accent6>
        <a:srgbClr val="82C8E7"/>
      </a:accent6>
      <a:hlink>
        <a:srgbClr val="004488"/>
      </a:hlink>
      <a:folHlink>
        <a:srgbClr val="22BB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829EE0-520A-45EA-BC3D-2BE37FEE6B31}"/>
</file>

<file path=customXml/itemProps2.xml><?xml version="1.0" encoding="utf-8"?>
<ds:datastoreItem xmlns:ds="http://schemas.openxmlformats.org/officeDocument/2006/customXml" ds:itemID="{1A9D9620-2F5E-4938-ADD1-72E65A930E81}"/>
</file>

<file path=customXml/itemProps3.xml><?xml version="1.0" encoding="utf-8"?>
<ds:datastoreItem xmlns:ds="http://schemas.openxmlformats.org/officeDocument/2006/customXml" ds:itemID="{D74D7A94-385F-4CCA-BBB3-B02E3AE1817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On-screen Show (4:3)</PresentationFormat>
  <Paragraphs>49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HTWK allgemein</vt:lpstr>
      <vt:lpstr>Architektur und Sozialwissenschaften</vt:lpstr>
      <vt:lpstr>Bauwesen</vt:lpstr>
      <vt:lpstr>Elektrotechnik und Informationstechnik</vt:lpstr>
      <vt:lpstr>Informatik, Mathematik und Naturwissenschaften</vt:lpstr>
      <vt:lpstr>PowerPoint Presentation</vt:lpstr>
      <vt:lpstr>Contents:</vt:lpstr>
      <vt:lpstr>1. Detailed description of the project </vt:lpstr>
      <vt:lpstr>1. Detailed description of the project </vt:lpstr>
      <vt:lpstr>1. Detailed description of the project </vt:lpstr>
      <vt:lpstr>1. Detailed description of the project </vt:lpstr>
      <vt:lpstr>2. Workplan updated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Home</cp:lastModifiedBy>
  <cp:revision>1</cp:revision>
  <dcterms:modified xsi:type="dcterms:W3CDTF">2020-04-27T22:47:13Z</dcterms:modified>
</cp:coreProperties>
</file>